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14"/>
  </p:notesMasterIdLst>
  <p:sldIdLst>
    <p:sldId id="256" r:id="rId2"/>
    <p:sldId id="288" r:id="rId3"/>
    <p:sldId id="293" r:id="rId4"/>
    <p:sldId id="292" r:id="rId5"/>
    <p:sldId id="294" r:id="rId6"/>
    <p:sldId id="296" r:id="rId7"/>
    <p:sldId id="298" r:id="rId8"/>
    <p:sldId id="299" r:id="rId9"/>
    <p:sldId id="297" r:id="rId10"/>
    <p:sldId id="287" r:id="rId11"/>
    <p:sldId id="289" r:id="rId12"/>
    <p:sldId id="27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ABF"/>
    <a:srgbClr val="BF0101"/>
    <a:srgbClr val="FF0000"/>
    <a:srgbClr val="FCF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1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F36EC-428A-4AE8-AB14-4E42501C3A6F}" type="datetimeFigureOut">
              <a:rPr lang="en-US" smtClean="0"/>
              <a:t>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75986-0DAC-4BEA-8341-682163800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9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1/3/17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CA8-DF8C-A74F-8860-2B02BCEFA8A8}" type="datetimeFigureOut">
              <a:rPr lang="en-US" smtClean="0"/>
              <a:t>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51B3BF6-79A5-FF43-8560-C23D731304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0646" y="1417528"/>
            <a:ext cx="4897554" cy="23706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Glendale Quiet Zone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6366" y="3788140"/>
            <a:ext cx="4981834" cy="10613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tx1"/>
                </a:solidFill>
              </a:rPr>
              <a:t>Planning Commission Update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tx1"/>
                </a:solidFill>
              </a:rPr>
              <a:t>01.05.17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8264" y="1208028"/>
            <a:ext cx="1948289" cy="364148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2174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27" r="4572"/>
          <a:stretch/>
        </p:blipFill>
        <p:spPr>
          <a:xfrm>
            <a:off x="2807677" y="2821179"/>
            <a:ext cx="5146709" cy="352120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9322" y="113970"/>
            <a:ext cx="5155063" cy="2899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2431531"/>
            <a:ext cx="2690456" cy="1198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 smtClean="0"/>
              <a:t>Albion </a:t>
            </a:r>
          </a:p>
          <a:p>
            <a:pPr algn="ctr">
              <a:lnSpc>
                <a:spcPct val="80000"/>
              </a:lnSpc>
            </a:pPr>
            <a:r>
              <a:rPr lang="en-US" sz="4400" dirty="0" smtClean="0"/>
              <a:t>Crossing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838444" y="1194283"/>
            <a:ext cx="96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Current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830089" y="4645217"/>
            <a:ext cx="96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Proposed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309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19" y="2227480"/>
            <a:ext cx="326698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dirty="0" smtClean="0"/>
              <a:t>N. Greenville</a:t>
            </a:r>
            <a:endParaRPr lang="en-US" sz="4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743242" y="165584"/>
            <a:ext cx="4887941" cy="6091760"/>
            <a:chOff x="3743242" y="165584"/>
            <a:chExt cx="4887941" cy="6091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9381"/>
            <a:stretch/>
          </p:blipFill>
          <p:spPr>
            <a:xfrm>
              <a:off x="3743242" y="165584"/>
              <a:ext cx="4887941" cy="60917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Oval 1"/>
            <p:cNvSpPr/>
            <p:nvPr/>
          </p:nvSpPr>
          <p:spPr>
            <a:xfrm>
              <a:off x="4144305" y="334228"/>
              <a:ext cx="2255972" cy="238139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346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52" y="783771"/>
            <a:ext cx="5942772" cy="445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4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688" y="1466039"/>
            <a:ext cx="8229600" cy="4300336"/>
          </a:xfrm>
        </p:spPr>
        <p:txBody>
          <a:bodyPr anchor="t" anchorCtr="0"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Preliminary Review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rgbClr val="BF0101"/>
                </a:solidFill>
              </a:rPr>
              <a:t>Quiet Zone Improvements</a:t>
            </a:r>
            <a:br>
              <a:rPr lang="en-US" sz="3600" b="1" dirty="0" smtClean="0">
                <a:solidFill>
                  <a:srgbClr val="BF0101"/>
                </a:solidFill>
              </a:rPr>
            </a:br>
            <a:r>
              <a:rPr lang="en-US" sz="3600" b="1" dirty="0">
                <a:solidFill>
                  <a:srgbClr val="BF0101"/>
                </a:solidFill>
              </a:rPr>
              <a:t/>
            </a:r>
            <a:br>
              <a:rPr lang="en-US" sz="3600" b="1" dirty="0">
                <a:solidFill>
                  <a:srgbClr val="BF0101"/>
                </a:solidFill>
              </a:rPr>
            </a:br>
            <a:r>
              <a:rPr lang="en-US" sz="3200" b="1" dirty="0" smtClean="0">
                <a:solidFill>
                  <a:schemeClr val="tx1"/>
                </a:solidFill>
                <a:effectLst/>
              </a:rPr>
              <a:t>Pedestrian Crossing</a:t>
            </a:r>
            <a:br>
              <a:rPr lang="en-US" sz="3200" b="1" dirty="0" smtClean="0">
                <a:solidFill>
                  <a:schemeClr val="tx1"/>
                </a:solidFill>
                <a:effectLst/>
              </a:rPr>
            </a:br>
            <a:r>
              <a:rPr lang="en-US" sz="3200" b="1" dirty="0" smtClean="0">
                <a:solidFill>
                  <a:schemeClr val="tx1"/>
                </a:solidFill>
                <a:effectLst/>
              </a:rPr>
              <a:t>Albion Crossing</a:t>
            </a:r>
            <a:br>
              <a:rPr lang="en-US" sz="3200" b="1" dirty="0" smtClean="0">
                <a:solidFill>
                  <a:schemeClr val="tx1"/>
                </a:solidFill>
                <a:effectLst/>
              </a:rPr>
            </a:br>
            <a:r>
              <a:rPr lang="en-US" sz="3200" b="1" dirty="0" smtClean="0">
                <a:solidFill>
                  <a:schemeClr val="tx1"/>
                </a:solidFill>
                <a:effectLst/>
              </a:rPr>
              <a:t>North Greenville Intersection</a:t>
            </a:r>
            <a:endParaRPr lang="en-US" sz="48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18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endale Greenville Ave 11x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844"/>
            <a:ext cx="9144000" cy="5916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629" y="203545"/>
            <a:ext cx="230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Pedestrian </a:t>
            </a:r>
            <a:r>
              <a:rPr lang="en-US" b="1" dirty="0" smtClean="0"/>
              <a:t>Crossing: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7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endale Planter &amp; Walkway 18x24 12-29-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0" y="458863"/>
            <a:ext cx="8559971" cy="64199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629" y="203545"/>
            <a:ext cx="230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Pedestrian </a:t>
            </a:r>
            <a:r>
              <a:rPr lang="en-US" b="1" dirty="0" smtClean="0"/>
              <a:t>Crossing: 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55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endale Planter Landscape 18x24 12-29-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2" y="454264"/>
            <a:ext cx="8686646" cy="6514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8629" y="203545"/>
            <a:ext cx="230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Pedestrian </a:t>
            </a:r>
            <a:r>
              <a:rPr lang="en-US" b="1" dirty="0" smtClean="0"/>
              <a:t>Crossing: 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860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629" y="203545"/>
            <a:ext cx="230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Pedestrian </a:t>
            </a:r>
            <a:r>
              <a:rPr lang="en-US" b="1" dirty="0" smtClean="0"/>
              <a:t>Crossing: 4 </a:t>
            </a:r>
            <a:endParaRPr lang="en-US" dirty="0"/>
          </a:p>
        </p:txBody>
      </p:sp>
      <p:pic>
        <p:nvPicPr>
          <p:cNvPr id="4" name="Picture 3" descr="GLENDALE 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1" y="572877"/>
            <a:ext cx="8380164" cy="62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0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lendale Planter Elevation 11x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" y="834363"/>
            <a:ext cx="9144000" cy="5916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629" y="203545"/>
            <a:ext cx="230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Pedestrian </a:t>
            </a:r>
            <a:r>
              <a:rPr lang="en-US" b="1" dirty="0" smtClean="0"/>
              <a:t>Crossing: </a:t>
            </a:r>
            <a:r>
              <a:rPr lang="en-US" b="1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61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629" y="203545"/>
            <a:ext cx="230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Pedestrian </a:t>
            </a:r>
            <a:r>
              <a:rPr lang="en-US" b="1" dirty="0" smtClean="0"/>
              <a:t>Crossing: </a:t>
            </a:r>
            <a:r>
              <a:rPr lang="en-US" b="1" dirty="0" smtClean="0"/>
              <a:t>6 </a:t>
            </a:r>
            <a:endParaRPr lang="en-US" dirty="0"/>
          </a:p>
        </p:txBody>
      </p:sp>
      <p:pic>
        <p:nvPicPr>
          <p:cNvPr id="4" name="Picture 3" descr="Glendale Planting Area Elevation 11x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1" y="572877"/>
            <a:ext cx="8914616" cy="57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46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629" y="203545"/>
            <a:ext cx="2303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Pedestrian </a:t>
            </a:r>
            <a:r>
              <a:rPr lang="en-US" b="1" dirty="0" smtClean="0"/>
              <a:t>Crossing: </a:t>
            </a:r>
            <a:r>
              <a:rPr lang="en-US" b="1" dirty="0" smtClean="0"/>
              <a:t>7 </a:t>
            </a:r>
            <a:endParaRPr lang="en-US" dirty="0"/>
          </a:p>
        </p:txBody>
      </p:sp>
      <p:pic>
        <p:nvPicPr>
          <p:cNvPr id="4" name="Picture 3" descr="3429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2" y="1353522"/>
            <a:ext cx="7733376" cy="291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518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713</TotalTime>
  <Words>44</Words>
  <Application>Microsoft Macintosh PowerPoint</Application>
  <PresentationFormat>On-screen Show (4:3)</PresentationFormat>
  <Paragraphs>16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Executive</vt:lpstr>
      <vt:lpstr>Glendale Quiet Zone</vt:lpstr>
      <vt:lpstr>Preliminary Review Quiet Zone Improvements  Pedestrian Crossing Albion Crossing North Greenville Intersection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Quiet Zone Update</dc:title>
  <dc:creator>Nancy Macenko</dc:creator>
  <cp:lastModifiedBy>Nancy Macenko</cp:lastModifiedBy>
  <cp:revision>106</cp:revision>
  <dcterms:created xsi:type="dcterms:W3CDTF">2016-09-27T14:40:21Z</dcterms:created>
  <dcterms:modified xsi:type="dcterms:W3CDTF">2017-01-03T22:43:42Z</dcterms:modified>
</cp:coreProperties>
</file>